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3"/>
  </p:notesMasterIdLst>
  <p:sldIdLst>
    <p:sldId id="265" r:id="rId5"/>
    <p:sldId id="269" r:id="rId6"/>
    <p:sldId id="268" r:id="rId7"/>
    <p:sldId id="261" r:id="rId8"/>
    <p:sldId id="267" r:id="rId9"/>
    <p:sldId id="270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67E"/>
    <a:srgbClr val="D2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ED3F2B-3A3E-9331-55E8-52BFA89AA72C}" v="1" dt="2022-06-07T14:41:39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7" autoAdjust="0"/>
    <p:restoredTop sz="97026"/>
  </p:normalViewPr>
  <p:slideViewPr>
    <p:cSldViewPr snapToGrid="0" snapToObjects="1">
      <p:cViewPr>
        <p:scale>
          <a:sx n="66" d="100"/>
          <a:sy n="66" d="100"/>
        </p:scale>
        <p:origin x="8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490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5465-1C4D-B74F-9E2D-B30AE200C7E0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7F1CE-A17A-6441-86D2-2D49BDA31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rimar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14D8755-41A9-7843-A871-EAD860BE40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84329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ED3731D5-11C5-784A-8848-473C7174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2038"/>
            <a:ext cx="10515600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rgbClr val="D215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5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al Re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4C4B-F482-2B49-ABD9-85C358DEF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7455" y="2391841"/>
            <a:ext cx="8239158" cy="388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0B7195-523A-D440-B28C-C1097DF2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2" y="556592"/>
            <a:ext cx="8239162" cy="112615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4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rimar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37EFCD-CB66-1A47-88C1-C5BC8AFED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0704" y="2974205"/>
            <a:ext cx="10307855" cy="311612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65E17-9FCA-6D4F-BC03-F446CEAA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3" y="1183908"/>
            <a:ext cx="10307855" cy="11261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D215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37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R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37EFCD-CB66-1A47-88C1-C5BC8AFED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0704" y="2974205"/>
            <a:ext cx="10307855" cy="3116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65E17-9FCA-6D4F-BC03-F446CEAA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3" y="1183908"/>
            <a:ext cx="10307855" cy="11261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43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rimar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916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R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190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51F3-BF6E-5645-B785-88FB58CD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D1AFC-0602-6141-A1AC-38629651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932809"/>
            <a:ext cx="5172686" cy="13460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3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51F3-BF6E-5645-B785-88FB58CD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D1AFC-0602-6141-A1AC-38629651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932809"/>
            <a:ext cx="5172686" cy="13460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88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51F3-BF6E-5645-B785-88FB58CD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D1AFC-0602-6141-A1AC-38629651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932809"/>
            <a:ext cx="5172686" cy="13460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58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51F3-BF6E-5645-B785-88FB58CD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D1AFC-0602-6141-A1AC-38629651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932809"/>
            <a:ext cx="5172686" cy="13460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14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51F3-BF6E-5645-B785-88FB58CD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D1AFC-0602-6141-A1AC-38629651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932809"/>
            <a:ext cx="5172686" cy="13460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95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F07917-343A-9F4A-8436-573AD3CB46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84329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A07DD20-6884-4846-B150-0909347F7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2038"/>
            <a:ext cx="10515600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2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51F3-BF6E-5645-B785-88FB58CD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D1AFC-0602-6141-A1AC-38629651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932809"/>
            <a:ext cx="5172686" cy="13460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36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51F3-BF6E-5645-B785-88FB58CD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D1AFC-0602-6141-A1AC-38629651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932809"/>
            <a:ext cx="5172686" cy="13460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02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51F3-BF6E-5645-B785-88FB58CD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D1AFC-0602-6141-A1AC-38629651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932809"/>
            <a:ext cx="5172686" cy="13460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rimar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7640C3-B035-564D-9879-E06EF7BDB7B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96751" y="2391841"/>
            <a:ext cx="10697467" cy="388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88382E-D730-D747-9226-44C65938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50" y="556592"/>
            <a:ext cx="8872123" cy="11261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D215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15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rimary R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A2AE9D-67BA-6D41-8910-C538F6786E7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96751" y="2391841"/>
            <a:ext cx="10697467" cy="3881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966DED-2280-7742-A71B-FD590E1D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50" y="556592"/>
            <a:ext cx="8872123" cy="11261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0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4ECF1A8-AFA1-C040-9477-BE46490F2D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94600" y="0"/>
            <a:ext cx="4597400" cy="64881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8A986E-5B8A-5148-B054-3C11C7878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752" y="2391841"/>
            <a:ext cx="6737718" cy="388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E9365F-298E-784C-9631-FDFE1424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49" y="556592"/>
            <a:ext cx="6737721" cy="112615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0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4ECF1A8-AFA1-C040-9477-BE46490F2D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97400" cy="64881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88C453-27B8-B241-BC47-34C5F004C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8895" y="2391841"/>
            <a:ext cx="6737718" cy="388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473A71-BD36-B943-91E8-CA181964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892" y="556592"/>
            <a:ext cx="6737721" cy="112615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5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Shot Primar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FAC7F4-E415-EE40-B4B4-50FB6A1B85B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96751" y="2391841"/>
            <a:ext cx="10697467" cy="388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20FB23-C3DC-1744-AE31-7C83B540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49" y="556592"/>
            <a:ext cx="10697469" cy="11261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D215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7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7989BD-ABA9-7E41-8F2E-3BD9F7EA872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54115" y="-49669"/>
            <a:ext cx="6420427" cy="697076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10007"/>
              <a:gd name="connsiteX1" fmla="*/ 10000 w 10000"/>
              <a:gd name="connsiteY1" fmla="*/ 7 h 10007"/>
              <a:gd name="connsiteX2" fmla="*/ 10000 w 10000"/>
              <a:gd name="connsiteY2" fmla="*/ 10007 h 10007"/>
              <a:gd name="connsiteX3" fmla="*/ 0 w 10000"/>
              <a:gd name="connsiteY3" fmla="*/ 10007 h 10007"/>
              <a:gd name="connsiteX4" fmla="*/ 0 w 10000"/>
              <a:gd name="connsiteY4" fmla="*/ 0 h 10007"/>
              <a:gd name="connsiteX0" fmla="*/ 0 w 10000"/>
              <a:gd name="connsiteY0" fmla="*/ 33 h 10040"/>
              <a:gd name="connsiteX1" fmla="*/ 7844 w 10000"/>
              <a:gd name="connsiteY1" fmla="*/ 0 h 10040"/>
              <a:gd name="connsiteX2" fmla="*/ 10000 w 10000"/>
              <a:gd name="connsiteY2" fmla="*/ 10040 h 10040"/>
              <a:gd name="connsiteX3" fmla="*/ 0 w 10000"/>
              <a:gd name="connsiteY3" fmla="*/ 10040 h 10040"/>
              <a:gd name="connsiteX4" fmla="*/ 0 w 10000"/>
              <a:gd name="connsiteY4" fmla="*/ 33 h 10040"/>
              <a:gd name="connsiteX0" fmla="*/ 0 w 9846"/>
              <a:gd name="connsiteY0" fmla="*/ 33 h 10132"/>
              <a:gd name="connsiteX1" fmla="*/ 7844 w 9846"/>
              <a:gd name="connsiteY1" fmla="*/ 0 h 10132"/>
              <a:gd name="connsiteX2" fmla="*/ 9846 w 9846"/>
              <a:gd name="connsiteY2" fmla="*/ 10132 h 10132"/>
              <a:gd name="connsiteX3" fmla="*/ 0 w 9846"/>
              <a:gd name="connsiteY3" fmla="*/ 10040 h 10132"/>
              <a:gd name="connsiteX4" fmla="*/ 0 w 9846"/>
              <a:gd name="connsiteY4" fmla="*/ 33 h 10132"/>
              <a:gd name="connsiteX0" fmla="*/ 28 w 10028"/>
              <a:gd name="connsiteY0" fmla="*/ 33 h 10000"/>
              <a:gd name="connsiteX1" fmla="*/ 7995 w 10028"/>
              <a:gd name="connsiteY1" fmla="*/ 0 h 10000"/>
              <a:gd name="connsiteX2" fmla="*/ 10028 w 10028"/>
              <a:gd name="connsiteY2" fmla="*/ 10000 h 10000"/>
              <a:gd name="connsiteX3" fmla="*/ 0 w 10028"/>
              <a:gd name="connsiteY3" fmla="*/ 10000 h 10000"/>
              <a:gd name="connsiteX4" fmla="*/ 28 w 10028"/>
              <a:gd name="connsiteY4" fmla="*/ 33 h 10000"/>
              <a:gd name="connsiteX0" fmla="*/ 0 w 10085"/>
              <a:gd name="connsiteY0" fmla="*/ 0 h 10032"/>
              <a:gd name="connsiteX1" fmla="*/ 8052 w 10085"/>
              <a:gd name="connsiteY1" fmla="*/ 32 h 10032"/>
              <a:gd name="connsiteX2" fmla="*/ 10085 w 10085"/>
              <a:gd name="connsiteY2" fmla="*/ 10032 h 10032"/>
              <a:gd name="connsiteX3" fmla="*/ 57 w 10085"/>
              <a:gd name="connsiteY3" fmla="*/ 10032 h 10032"/>
              <a:gd name="connsiteX4" fmla="*/ 0 w 10085"/>
              <a:gd name="connsiteY4" fmla="*/ 0 h 1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5" h="10032">
                <a:moveTo>
                  <a:pt x="0" y="0"/>
                </a:moveTo>
                <a:lnTo>
                  <a:pt x="8052" y="32"/>
                </a:lnTo>
                <a:lnTo>
                  <a:pt x="10085" y="10032"/>
                </a:lnTo>
                <a:lnTo>
                  <a:pt x="57" y="10032"/>
                </a:lnTo>
                <a:cubicBezTo>
                  <a:pt x="66" y="6710"/>
                  <a:pt x="-9" y="3322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51F3-BF6E-5645-B785-88FB58CD3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D1AFC-0602-6141-A1AC-38629651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932809"/>
            <a:ext cx="5172686" cy="13460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4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3639F-CC09-6942-B5DC-797689ECDD0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69836" y="4056592"/>
            <a:ext cx="4097887" cy="245050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37EFCD-CB66-1A47-88C1-C5BC8AFED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837" y="1366123"/>
            <a:ext cx="4097887" cy="245050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D545BD-64FA-8B47-92E3-53D1106742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939073" y="2391841"/>
            <a:ext cx="5717540" cy="24879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A64817-40E4-8E4E-9A8E-C7DA24BB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070" y="556592"/>
            <a:ext cx="5717543" cy="112615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9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E297F-EA61-704B-9CBA-5D848B6B8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9183623-EAE6-464B-98BB-322C228E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1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99" r:id="rId3"/>
    <p:sldLayoutId id="2147483700" r:id="rId4"/>
    <p:sldLayoutId id="2147483701" r:id="rId5"/>
    <p:sldLayoutId id="2147483708" r:id="rId6"/>
    <p:sldLayoutId id="2147483709" r:id="rId7"/>
    <p:sldLayoutId id="2147483715" r:id="rId8"/>
    <p:sldLayoutId id="2147483710" r:id="rId9"/>
    <p:sldLayoutId id="2147483716" r:id="rId10"/>
    <p:sldLayoutId id="2147483712" r:id="rId11"/>
    <p:sldLayoutId id="2147483711" r:id="rId12"/>
    <p:sldLayoutId id="2147483713" r:id="rId13"/>
    <p:sldLayoutId id="2147483714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D21533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5C34AC1-2C4C-35AB-3BD9-D47096609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Shareef Shaik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DB4EB5-5840-1BE6-D4E7-C8F91E53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1459"/>
            <a:ext cx="10515600" cy="1325563"/>
          </a:xfrm>
        </p:spPr>
        <p:txBody>
          <a:bodyPr>
            <a:normAutofit/>
          </a:bodyPr>
          <a:lstStyle/>
          <a:p>
            <a:r>
              <a:rPr lang="en-US" sz="5600" dirty="0"/>
              <a:t>DSCI 505 Project</a:t>
            </a:r>
            <a:br>
              <a:rPr lang="en-US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296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-up of hands typing on a keyboard&#10;&#10;Description automatically generated">
            <a:extLst>
              <a:ext uri="{FF2B5EF4-FFF2-40B4-BE49-F238E27FC236}">
                <a16:creationId xmlns:a16="http://schemas.microsoft.com/office/drawing/2014/main" id="{DF5B8961-C10E-3191-4E99-2800667A68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301" r="19301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8DDF4-BCE1-74FA-B0DD-BFDE0DE39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66314" y="3135087"/>
            <a:ext cx="3590298" cy="31384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Inefficient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Tedious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Menial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Error-prone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Time-consuming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EBCF3B-2D9B-6A20-F37C-E5D63778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1828800"/>
            <a:ext cx="5172686" cy="940279"/>
          </a:xfrm>
        </p:spPr>
        <p:txBody>
          <a:bodyPr/>
          <a:lstStyle/>
          <a:p>
            <a:r>
              <a:rPr lang="en-US" sz="5600" dirty="0"/>
              <a:t>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133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C0B3E-BB19-4461-403C-1C2A6822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50" y="449859"/>
            <a:ext cx="8872123" cy="692544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Flow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E29D8F90-E7E9-797B-9FD7-22973E30F1E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413865" y="1660792"/>
            <a:ext cx="7437892" cy="4343927"/>
          </a:xfrm>
        </p:spPr>
      </p:pic>
    </p:spTree>
    <p:extLst>
      <p:ext uri="{BB962C8B-B14F-4D97-AF65-F5344CB8AC3E}">
        <p14:creationId xmlns:p14="http://schemas.microsoft.com/office/powerpoint/2010/main" val="173364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191E08-477A-2FE6-941A-E7916A94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51" y="417799"/>
            <a:ext cx="8872123" cy="692544"/>
          </a:xfrm>
        </p:spPr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A5AF9B43-31A3-D74C-530E-356733062CD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294746" y="3369225"/>
            <a:ext cx="2402733" cy="432037"/>
          </a:xfr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AABE9288-5B92-2A87-1A59-731F1852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5" y="3715655"/>
            <a:ext cx="2402733" cy="581207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4BC4D0D-4B1C-ED28-B5A4-6C6D48D1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47" y="2476909"/>
            <a:ext cx="2402733" cy="92763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66D6945-CB39-C2A6-0D3D-415D95830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138" y="2411505"/>
            <a:ext cx="2402733" cy="879233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7489ABA4-D5DF-5343-CF91-8856D88C7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356" y="1440013"/>
            <a:ext cx="2402733" cy="980554"/>
          </a:xfrm>
          <a:prstGeom prst="rect">
            <a:avLst/>
          </a:prstGeom>
        </p:spPr>
      </p:pic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86182E-070B-F67C-20FD-B70F63531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755" y="1440013"/>
            <a:ext cx="2402733" cy="950448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70C51D45-EAFE-7D47-BFA9-074D11269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755" y="2276681"/>
            <a:ext cx="2402733" cy="400455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22A68D3-A659-650B-FDC0-601C20B3E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5755" y="2677136"/>
            <a:ext cx="2402733" cy="472402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40721208-32DB-4E8B-4535-4741194267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6116" y="2061087"/>
            <a:ext cx="2425608" cy="986815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1153272B-0E6F-590F-C4C4-759DC38B62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6115" y="2940727"/>
            <a:ext cx="2425608" cy="856997"/>
          </a:xfrm>
          <a:prstGeom prst="rect">
            <a:avLst/>
          </a:prstGeom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0A214B-DCF9-EF58-49F9-CE8B31C5D9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6116" y="4387091"/>
            <a:ext cx="2425607" cy="953462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A742EB20-ED1D-963E-C2F6-8A9AE2B91E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6117" y="5237423"/>
            <a:ext cx="2425607" cy="867949"/>
          </a:xfrm>
          <a:prstGeom prst="rect">
            <a:avLst/>
          </a:prstGeom>
        </p:spPr>
      </p:pic>
      <p:pic>
        <p:nvPicPr>
          <p:cNvPr id="31" name="Picture 30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E925AFB6-2709-78F5-99ED-6045463B55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8951" y="4461135"/>
            <a:ext cx="2943225" cy="155257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79DA07D-07EE-C725-DC46-27600101C939}"/>
              </a:ext>
            </a:extLst>
          </p:cNvPr>
          <p:cNvSpPr/>
          <p:nvPr/>
        </p:nvSpPr>
        <p:spPr>
          <a:xfrm>
            <a:off x="294745" y="2476909"/>
            <a:ext cx="2414165" cy="1695041"/>
          </a:xfrm>
          <a:prstGeom prst="rect">
            <a:avLst/>
          </a:prstGeom>
          <a:noFill/>
          <a:ln w="19050">
            <a:solidFill>
              <a:srgbClr val="58267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9A808B-EDD3-4B3F-76AA-F1F916E80340}"/>
              </a:ext>
            </a:extLst>
          </p:cNvPr>
          <p:cNvSpPr/>
          <p:nvPr/>
        </p:nvSpPr>
        <p:spPr>
          <a:xfrm>
            <a:off x="3070356" y="1440013"/>
            <a:ext cx="2402733" cy="1850725"/>
          </a:xfrm>
          <a:prstGeom prst="rect">
            <a:avLst/>
          </a:prstGeom>
          <a:noFill/>
          <a:ln w="19050">
            <a:solidFill>
              <a:srgbClr val="58267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9FE4BA-BA2B-FD86-3DB9-E2DEA6B6001E}"/>
              </a:ext>
            </a:extLst>
          </p:cNvPr>
          <p:cNvSpPr/>
          <p:nvPr/>
        </p:nvSpPr>
        <p:spPr>
          <a:xfrm>
            <a:off x="5835754" y="1440013"/>
            <a:ext cx="2402733" cy="1850725"/>
          </a:xfrm>
          <a:prstGeom prst="rect">
            <a:avLst/>
          </a:prstGeom>
          <a:noFill/>
          <a:ln w="19050">
            <a:solidFill>
              <a:srgbClr val="58267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507ED0-1C43-B686-C215-C5F2AE44F4DA}"/>
              </a:ext>
            </a:extLst>
          </p:cNvPr>
          <p:cNvSpPr/>
          <p:nvPr/>
        </p:nvSpPr>
        <p:spPr>
          <a:xfrm>
            <a:off x="8716117" y="2061087"/>
            <a:ext cx="2425607" cy="1749012"/>
          </a:xfrm>
          <a:prstGeom prst="rect">
            <a:avLst/>
          </a:prstGeom>
          <a:noFill/>
          <a:ln w="19050">
            <a:solidFill>
              <a:srgbClr val="58267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21E9D4-6007-9C5E-90DF-7379F052084D}"/>
              </a:ext>
            </a:extLst>
          </p:cNvPr>
          <p:cNvSpPr/>
          <p:nvPr/>
        </p:nvSpPr>
        <p:spPr>
          <a:xfrm>
            <a:off x="8716117" y="4387091"/>
            <a:ext cx="2425607" cy="1718281"/>
          </a:xfrm>
          <a:prstGeom prst="rect">
            <a:avLst/>
          </a:prstGeom>
          <a:noFill/>
          <a:ln w="19050">
            <a:solidFill>
              <a:srgbClr val="58267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62349-651E-2226-E487-A9715A8DC581}"/>
              </a:ext>
            </a:extLst>
          </p:cNvPr>
          <p:cNvCxnSpPr/>
          <p:nvPr/>
        </p:nvCxnSpPr>
        <p:spPr>
          <a:xfrm>
            <a:off x="2253343" y="4171950"/>
            <a:ext cx="1035608" cy="734786"/>
          </a:xfrm>
          <a:prstGeom prst="straightConnector1">
            <a:avLst/>
          </a:prstGeom>
          <a:ln w="19050">
            <a:solidFill>
              <a:srgbClr val="5826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24032F-D588-E304-248A-A2735E59F03A}"/>
              </a:ext>
            </a:extLst>
          </p:cNvPr>
          <p:cNvCxnSpPr>
            <a:cxnSpLocks/>
          </p:cNvCxnSpPr>
          <p:nvPr/>
        </p:nvCxnSpPr>
        <p:spPr>
          <a:xfrm>
            <a:off x="4085367" y="3290738"/>
            <a:ext cx="364169" cy="1170397"/>
          </a:xfrm>
          <a:prstGeom prst="straightConnector1">
            <a:avLst/>
          </a:prstGeom>
          <a:ln w="19050">
            <a:solidFill>
              <a:srgbClr val="5826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698AFE-3EE2-8651-9B22-CCFF054974CA}"/>
              </a:ext>
            </a:extLst>
          </p:cNvPr>
          <p:cNvCxnSpPr/>
          <p:nvPr/>
        </p:nvCxnSpPr>
        <p:spPr>
          <a:xfrm flipH="1">
            <a:off x="5625193" y="3290738"/>
            <a:ext cx="547007" cy="1170397"/>
          </a:xfrm>
          <a:prstGeom prst="straightConnector1">
            <a:avLst/>
          </a:prstGeom>
          <a:ln w="19050">
            <a:solidFill>
              <a:srgbClr val="5826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1ADA77F-1FA5-ED8C-F673-C2C0795D023A}"/>
              </a:ext>
            </a:extLst>
          </p:cNvPr>
          <p:cNvCxnSpPr/>
          <p:nvPr/>
        </p:nvCxnSpPr>
        <p:spPr>
          <a:xfrm flipH="1">
            <a:off x="6232176" y="3535136"/>
            <a:ext cx="2483939" cy="1175657"/>
          </a:xfrm>
          <a:prstGeom prst="straightConnector1">
            <a:avLst/>
          </a:prstGeom>
          <a:ln w="19050">
            <a:solidFill>
              <a:srgbClr val="5826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20BF3E-21E9-58D7-3B19-250D2251933C}"/>
              </a:ext>
            </a:extLst>
          </p:cNvPr>
          <p:cNvCxnSpPr/>
          <p:nvPr/>
        </p:nvCxnSpPr>
        <p:spPr>
          <a:xfrm flipH="1">
            <a:off x="6232176" y="5045529"/>
            <a:ext cx="2483939" cy="0"/>
          </a:xfrm>
          <a:prstGeom prst="straightConnector1">
            <a:avLst/>
          </a:prstGeom>
          <a:ln w="19050">
            <a:solidFill>
              <a:srgbClr val="5826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10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51EBF-47EE-3FCB-DA2B-11762D27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50" y="368813"/>
            <a:ext cx="8872123" cy="725201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Excel Template</a:t>
            </a:r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DBF1211E-3B56-2F03-4100-8A9167DC2D1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67886" y="2283801"/>
            <a:ext cx="11856228" cy="2994242"/>
          </a:xfrm>
        </p:spPr>
      </p:pic>
    </p:spTree>
    <p:extLst>
      <p:ext uri="{BB962C8B-B14F-4D97-AF65-F5344CB8AC3E}">
        <p14:creationId xmlns:p14="http://schemas.microsoft.com/office/powerpoint/2010/main" val="207268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4B581B53-3D50-F7E5-2D59-D20D61F193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37369" b="1"/>
          <a:stretch/>
        </p:blipFill>
        <p:spPr>
          <a:xfrm>
            <a:off x="-54115" y="-49669"/>
            <a:ext cx="6420427" cy="6970761"/>
          </a:xfrm>
          <a:noFill/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933E6EF-C0EB-94C1-1760-6D0E9D0BB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1163" y="3805381"/>
            <a:ext cx="4655449" cy="24681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4956AC-EA96-B31B-1559-28C139581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44" y="2089612"/>
            <a:ext cx="5172686" cy="1346099"/>
          </a:xfrm>
        </p:spPr>
        <p:txBody>
          <a:bodyPr anchor="b">
            <a:normAutofit/>
          </a:bodyPr>
          <a:lstStyle/>
          <a:p>
            <a:r>
              <a:rPr lang="en-US" sz="5600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137849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9C4B5-60B3-51AC-F7BE-6CC3A082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64" y="458621"/>
            <a:ext cx="8872123" cy="733365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AB8FE38-79E3-BB72-7840-675F6017B5A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217808" y="2356425"/>
            <a:ext cx="11756383" cy="2248232"/>
          </a:xfrm>
        </p:spPr>
      </p:pic>
    </p:spTree>
    <p:extLst>
      <p:ext uri="{BB962C8B-B14F-4D97-AF65-F5344CB8AC3E}">
        <p14:creationId xmlns:p14="http://schemas.microsoft.com/office/powerpoint/2010/main" val="20358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29C8-068B-7881-9E53-CFA83E19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6" y="1857204"/>
            <a:ext cx="5172686" cy="1643148"/>
          </a:xfrm>
        </p:spPr>
        <p:txBody>
          <a:bodyPr/>
          <a:lstStyle/>
          <a:p>
            <a:r>
              <a:rPr lang="en-US" sz="56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3384-7836-EE96-B637-C5AF9080AE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71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- Beacom - 2020" id="{3FE3BF19-0CF5-804D-AC55-5D4FAB9747C7}" vid="{A3EB18B9-0997-954F-8869-2FB5F5921A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5624E3A627D46BFBB1C3F282452E4" ma:contentTypeVersion="16" ma:contentTypeDescription="Create a new document." ma:contentTypeScope="" ma:versionID="a017bfd28e00989a163822a8b025ab5a">
  <xsd:schema xmlns:xsd="http://www.w3.org/2001/XMLSchema" xmlns:xs="http://www.w3.org/2001/XMLSchema" xmlns:p="http://schemas.microsoft.com/office/2006/metadata/properties" xmlns:ns2="8eb42d85-e42a-4052-8fed-8e0bcd0043b1" xmlns:ns3="7f447b33-daea-43e3-9212-70d5f5d7b07a" targetNamespace="http://schemas.microsoft.com/office/2006/metadata/properties" ma:root="true" ma:fieldsID="a3dd28864832bc8693a65cca3e3e7be2" ns2:_="" ns3:_="">
    <xsd:import namespace="8eb42d85-e42a-4052-8fed-8e0bcd0043b1"/>
    <xsd:import namespace="7f447b33-daea-43e3-9212-70d5f5d7b0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b42d85-e42a-4052-8fed-8e0bcd004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6fc9167-13b6-4b8b-8581-53d9a82f86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447b33-daea-43e3-9212-70d5f5d7b07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5dd7b7b-5d01-4c3a-94f5-64e9ea9c2504}" ma:internalName="TaxCatchAll" ma:showField="CatchAllData" ma:web="7f447b33-daea-43e3-9212-70d5f5d7b0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447b33-daea-43e3-9212-70d5f5d7b07a" xsi:nil="true"/>
    <lcf76f155ced4ddcb4097134ff3c332f xmlns="8eb42d85-e42a-4052-8fed-8e0bcd0043b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D47CB8A-B7A6-492C-B76E-D34615CF76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31D4AD-182D-4DE0-85E0-7E5F9113E0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b42d85-e42a-4052-8fed-8e0bcd0043b1"/>
    <ds:schemaRef ds:uri="7f447b33-daea-43e3-9212-70d5f5d7b0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C62A40-F752-47F8-BE5A-BF57F77D5B03}">
  <ds:schemaRefs>
    <ds:schemaRef ds:uri="http://purl.org/dc/dcmitype/"/>
    <ds:schemaRef ds:uri="http://purl.org/dc/terms/"/>
    <ds:schemaRef ds:uri="http://schemas.microsoft.com/office/2006/documentManagement/types"/>
    <ds:schemaRef ds:uri="7f447b33-daea-43e3-9212-70d5f5d7b07a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8eb42d85-e42a-4052-8fed-8e0bcd0043b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PPT-Template-Beacom (1)</Template>
  <TotalTime>146</TotalTime>
  <Words>22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Garamond</vt:lpstr>
      <vt:lpstr>Office Theme</vt:lpstr>
      <vt:lpstr>DSCI 505 Project </vt:lpstr>
      <vt:lpstr>Problem</vt:lpstr>
      <vt:lpstr>Process Flow</vt:lpstr>
      <vt:lpstr>Data</vt:lpstr>
      <vt:lpstr>Excel Template</vt:lpstr>
      <vt:lpstr>Python Code</vt:lpstr>
      <vt:lpstr>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Limoges, Chelsea C</dc:creator>
  <cp:lastModifiedBy>shareef shaik</cp:lastModifiedBy>
  <cp:revision>13</cp:revision>
  <dcterms:created xsi:type="dcterms:W3CDTF">2021-11-15T22:24:57Z</dcterms:created>
  <dcterms:modified xsi:type="dcterms:W3CDTF">2024-04-29T02:50:15Z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0x010100BE55624E3A627D46BFBB1C3F282452E4</vt:lpwstr>
  </property>
  <property fmtid="{D5CDD505-2E9C-101B-9397-08002B2CF9AE}" pid="3" name="MediaServiceImageTags">
    <vt:lpwstr/>
  </property>
</Properties>
</file>